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6858000" cy="12192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DIN Alternate Bold"/>
        <a:ea typeface="DIN Alternate Bold"/>
        <a:cs typeface="DIN Alternate Bold"/>
        <a:sym typeface="DIN Alternate Bol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514350" y="1995310"/>
            <a:ext cx="5829300" cy="4244625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1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/>
          <p:nvPr>
            <p:ph type="title"/>
          </p:nvPr>
        </p:nvSpPr>
        <p:spPr>
          <a:xfrm>
            <a:off x="467916" y="3039535"/>
            <a:ext cx="5915027" cy="5071535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/>
            <a:r>
              <a:t>Texto del título</a:t>
            </a:r>
          </a:p>
        </p:txBody>
      </p:sp>
      <p:sp>
        <p:nvSpPr>
          <p:cNvPr id="30" name="Nivel de texto 1…"/>
          <p:cNvSpPr txBox="1"/>
          <p:nvPr>
            <p:ph type="body" sz="quarter" idx="1"/>
          </p:nvPr>
        </p:nvSpPr>
        <p:spPr>
          <a:xfrm>
            <a:off x="467916" y="8159046"/>
            <a:ext cx="5915027" cy="266700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0">
              <a:buSzTx/>
              <a:buFontTx/>
              <a:buNone/>
              <a:defRPr sz="1800"/>
            </a:lvl2pPr>
            <a:lvl3pPr marL="0" indent="0">
              <a:buSzTx/>
              <a:buFontTx/>
              <a:buNone/>
              <a:defRPr sz="1800"/>
            </a:lvl3pPr>
            <a:lvl4pPr marL="0" indent="0">
              <a:buSzTx/>
              <a:buFontTx/>
              <a:buNone/>
              <a:defRPr sz="1800"/>
            </a:lvl4pPr>
            <a:lvl5pPr marL="0" indent="0">
              <a:buSzTx/>
              <a:buFontTx/>
              <a:buNone/>
              <a:defRPr sz="1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9" name="Nivel de texto 1…"/>
          <p:cNvSpPr txBox="1"/>
          <p:nvPr>
            <p:ph type="body" sz="half" idx="1"/>
          </p:nvPr>
        </p:nvSpPr>
        <p:spPr>
          <a:xfrm>
            <a:off x="471487" y="3245554"/>
            <a:ext cx="2914651" cy="7735715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xfrm>
            <a:off x="472381" y="649114"/>
            <a:ext cx="5915027" cy="2356556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ivel de texto 1…"/>
          <p:cNvSpPr txBox="1"/>
          <p:nvPr>
            <p:ph type="body" sz="quarter" idx="1"/>
          </p:nvPr>
        </p:nvSpPr>
        <p:spPr>
          <a:xfrm>
            <a:off x="472381" y="2988734"/>
            <a:ext cx="2901257" cy="146473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1800"/>
            </a:lvl1pPr>
            <a:lvl2pPr marL="0" indent="0">
              <a:buSzTx/>
              <a:buFontTx/>
              <a:buNone/>
              <a:defRPr b="1" sz="1800"/>
            </a:lvl2pPr>
            <a:lvl3pPr marL="0" indent="0">
              <a:buSzTx/>
              <a:buFontTx/>
              <a:buNone/>
              <a:defRPr b="1" sz="1800"/>
            </a:lvl3pPr>
            <a:lvl4pPr marL="0" indent="0">
              <a:buSzTx/>
              <a:buFontTx/>
              <a:buNone/>
              <a:defRPr b="1" sz="1800"/>
            </a:lvl4pPr>
            <a:lvl5pPr marL="0" indent="0">
              <a:buSzTx/>
              <a:buFontTx/>
              <a:buNone/>
              <a:defRPr b="1" sz="1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3471862" y="2988734"/>
            <a:ext cx="2915545" cy="146473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8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b="1" sz="2600">
                <a:solidFill>
                  <a:srgbClr val="FFFFFF"/>
                </a:solidFill>
                <a:latin typeface="D-DIN"/>
                <a:ea typeface="D-DIN"/>
                <a:cs typeface="D-DIN"/>
                <a:sym typeface="D-DIN"/>
              </a:defRPr>
            </a:lvl1pPr>
          </a:lstStyle>
          <a:p>
            <a:pPr/>
            <a:r>
              <a:t>Texto del título</a:t>
            </a:r>
          </a:p>
        </p:txBody>
      </p:sp>
      <p:sp>
        <p:nvSpPr>
          <p:cNvPr id="73" name="Nivel de texto 1…"/>
          <p:cNvSpPr txBox="1"/>
          <p:nvPr>
            <p:ph type="body" sz="half" idx="1"/>
          </p:nvPr>
        </p:nvSpPr>
        <p:spPr>
          <a:xfrm>
            <a:off x="2915541" y="1755425"/>
            <a:ext cx="3471866" cy="866422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19">
              <a:defRPr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72381" y="3657600"/>
            <a:ext cx="2211884" cy="677615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b="1" sz="2600">
                <a:solidFill>
                  <a:srgbClr val="FFFFFF"/>
                </a:solidFill>
                <a:latin typeface="D-DIN"/>
                <a:ea typeface="D-DIN"/>
                <a:cs typeface="D-DIN"/>
                <a:sym typeface="D-DIN"/>
              </a:defRPr>
            </a:lvl1pPr>
          </a:lstStyle>
          <a:p>
            <a:pPr/>
            <a:r>
              <a:t>Texto del título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2915541" y="1755425"/>
            <a:ext cx="3471866" cy="86642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Nivel de texto 1…"/>
          <p:cNvSpPr txBox="1"/>
          <p:nvPr>
            <p:ph type="body" sz="quarter" idx="1"/>
          </p:nvPr>
        </p:nvSpPr>
        <p:spPr>
          <a:xfrm>
            <a:off x="472381" y="3657600"/>
            <a:ext cx="2211884" cy="677615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0">
              <a:buSzTx/>
              <a:buFontTx/>
              <a:buNone/>
              <a:defRPr sz="1200"/>
            </a:lvl2pPr>
            <a:lvl3pPr marL="0" indent="0">
              <a:buSzTx/>
              <a:buFontTx/>
              <a:buNone/>
              <a:defRPr sz="1200"/>
            </a:lvl3pPr>
            <a:lvl4pPr marL="0" indent="0">
              <a:buSzTx/>
              <a:buFontTx/>
              <a:buNone/>
              <a:defRPr sz="1200"/>
            </a:lvl4pPr>
            <a:lvl5pPr marL="0" indent="0">
              <a:buSzTx/>
              <a:buFontTx/>
              <a:buNone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1" cy="20591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471487" y="649114"/>
            <a:ext cx="5915027" cy="2356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471487" y="3245554"/>
            <a:ext cx="5915027" cy="773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6166512" y="11521780"/>
            <a:ext cx="220002" cy="20591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9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3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6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6" marR="0" indent="-276956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6" marR="0" indent="-276956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6" marR="0" indent="-276956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6" marR="0" indent="-276956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1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adroTexto 3"/>
          <p:cNvSpPr txBox="1"/>
          <p:nvPr/>
        </p:nvSpPr>
        <p:spPr>
          <a:xfrm>
            <a:off x="160559" y="149842"/>
            <a:ext cx="5869681" cy="418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b="1" sz="2600">
                <a:latin typeface="D-DIN"/>
                <a:ea typeface="D-DIN"/>
                <a:cs typeface="D-DIN"/>
                <a:sym typeface="D-DIN"/>
              </a:defRPr>
            </a:lvl1pPr>
          </a:lstStyle>
          <a:p>
            <a:pPr/>
            <a:r>
              <a:t>Título</a:t>
            </a:r>
          </a:p>
        </p:txBody>
      </p:sp>
      <p:sp>
        <p:nvSpPr>
          <p:cNvPr id="95" name="CuadroTexto 5"/>
          <p:cNvSpPr txBox="1"/>
          <p:nvPr/>
        </p:nvSpPr>
        <p:spPr>
          <a:xfrm>
            <a:off x="125601" y="660958"/>
            <a:ext cx="5869681" cy="332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/>
            </a:lvl1pPr>
          </a:lstStyle>
          <a:p>
            <a:pPr/>
            <a:r>
              <a:t>Nombres de Autor/es</a:t>
            </a:r>
          </a:p>
        </p:txBody>
      </p:sp>
      <p:sp>
        <p:nvSpPr>
          <p:cNvPr id="96" name="Text Placeholder 15"/>
          <p:cNvSpPr txBox="1"/>
          <p:nvPr/>
        </p:nvSpPr>
        <p:spPr>
          <a:xfrm>
            <a:off x="111075" y="943628"/>
            <a:ext cx="6572907" cy="805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marL="106947" indent="-106947" algn="just">
              <a:lnSpc>
                <a:spcPct val="120000"/>
              </a:lnSpc>
              <a:buSzPct val="100000"/>
              <a:buAutoNum type="arabicPeriod" startAt="1"/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t>Especificación</a:t>
            </a:r>
          </a:p>
          <a:p>
            <a:pPr marL="106947" indent="-106947" algn="just">
              <a:lnSpc>
                <a:spcPct val="120000"/>
              </a:lnSpc>
              <a:buSzPct val="100000"/>
              <a:buAutoNum type="arabicPeriod" startAt="1"/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t>Especificación</a:t>
            </a:r>
          </a:p>
          <a:p>
            <a:pPr marL="106947" indent="-106947" algn="just">
              <a:lnSpc>
                <a:spcPct val="120000"/>
              </a:lnSpc>
              <a:buSzPct val="100000"/>
              <a:buAutoNum type="arabicPeriod" startAt="1"/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t>Especificación</a:t>
            </a:r>
          </a:p>
          <a:p>
            <a:pPr marL="106947" indent="-106947" algn="just">
              <a:lnSpc>
                <a:spcPct val="120000"/>
              </a:lnSpc>
              <a:buSzPct val="100000"/>
              <a:buAutoNum type="arabicPeriod" startAt="1"/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t>Especificación</a:t>
            </a:r>
          </a:p>
          <a:p>
            <a:pPr marL="106947" indent="-106947" algn="just">
              <a:lnSpc>
                <a:spcPct val="120000"/>
              </a:lnSpc>
              <a:buSzPct val="100000"/>
              <a:buAutoNum type="arabicPeriod" startAt="1"/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t>Especificación</a:t>
            </a:r>
          </a:p>
        </p:txBody>
      </p:sp>
      <p:graphicFrame>
        <p:nvGraphicFramePr>
          <p:cNvPr id="97" name="5 Marcador de contenido"/>
          <p:cNvGraphicFramePr/>
          <p:nvPr/>
        </p:nvGraphicFramePr>
        <p:xfrm>
          <a:off x="8732" y="1854236"/>
          <a:ext cx="6858001" cy="3171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6858000"/>
              </a:tblGrid>
              <a:tr h="317171">
                <a:tc>
                  <a:txBody>
                    <a:bodyPr/>
                    <a:lstStyle/>
                    <a:p>
                      <a:pPr algn="l" defTabSz="685800">
                        <a:defRPr b="1" sz="1300">
                          <a:solidFill>
                            <a:srgbClr val="FFFFFF"/>
                          </a:solidFill>
                        </a:defRPr>
                      </a:pPr>
                      <a:r>
                        <a:t> </a:t>
                      </a:r>
                      <a:r>
                        <a:rPr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Introducción</a:t>
                      </a:r>
                    </a:p>
                  </a:txBody>
                  <a:tcPr marL="45720" marR="45720" marT="45720" marB="45720" anchor="t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1D5081"/>
                    </a:solidFill>
                  </a:tcPr>
                </a:tc>
              </a:tr>
            </a:tbl>
          </a:graphicData>
        </a:graphic>
      </p:graphicFrame>
      <p:sp>
        <p:nvSpPr>
          <p:cNvPr id="98" name="9 CuadroTexto"/>
          <p:cNvSpPr txBox="1"/>
          <p:nvPr/>
        </p:nvSpPr>
        <p:spPr>
          <a:xfrm>
            <a:off x="78676" y="2210312"/>
            <a:ext cx="4309812" cy="404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just" defTabSz="457200">
              <a:defRPr sz="1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Texto</a:t>
            </a:r>
          </a:p>
        </p:txBody>
      </p:sp>
      <p:graphicFrame>
        <p:nvGraphicFramePr>
          <p:cNvPr id="99" name="5 Marcador de contenido"/>
          <p:cNvGraphicFramePr/>
          <p:nvPr/>
        </p:nvGraphicFramePr>
        <p:xfrm>
          <a:off x="8732" y="3593034"/>
          <a:ext cx="6858001" cy="31717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6858000"/>
              </a:tblGrid>
              <a:tr h="317170">
                <a:tc>
                  <a:txBody>
                    <a:bodyPr/>
                    <a:lstStyle/>
                    <a:p>
                      <a:pPr algn="l" defTabSz="685800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Caso clínico</a:t>
                      </a:r>
                    </a:p>
                  </a:txBody>
                  <a:tcPr marL="45720" marR="45720" marT="45720" marB="45720" anchor="t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1D508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5 Marcador de contenido"/>
          <p:cNvGraphicFramePr/>
          <p:nvPr/>
        </p:nvGraphicFramePr>
        <p:xfrm>
          <a:off x="0" y="8660823"/>
          <a:ext cx="6858000" cy="31717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6858000"/>
              </a:tblGrid>
              <a:tr h="317170">
                <a:tc>
                  <a:txBody>
                    <a:bodyPr/>
                    <a:lstStyle/>
                    <a:p>
                      <a:pPr algn="l" defTabSz="685800">
                        <a:defRPr sz="1800"/>
                      </a:pPr>
                      <a:r>
                        <a:rPr b="1" sz="1300">
                          <a:solidFill>
                            <a:srgbClr val="FFFFFF"/>
                          </a:solidFill>
                        </a:rPr>
                        <a:t> Discusión</a:t>
                      </a:r>
                    </a:p>
                  </a:txBody>
                  <a:tcPr marL="45720" marR="45720" marT="45720" marB="45720" anchor="t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1D5081"/>
                    </a:solidFill>
                  </a:tcPr>
                </a:tc>
              </a:tr>
            </a:tbl>
          </a:graphicData>
        </a:graphic>
      </p:graphicFrame>
      <p:sp>
        <p:nvSpPr>
          <p:cNvPr id="101" name="22 CuadroTexto"/>
          <p:cNvSpPr txBox="1"/>
          <p:nvPr/>
        </p:nvSpPr>
        <p:spPr>
          <a:xfrm>
            <a:off x="78677" y="10545823"/>
            <a:ext cx="6951848" cy="431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 b="1" sz="800">
                <a:solidFill>
                  <a:srgbClr val="31313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br/>
          </a:p>
        </p:txBody>
      </p:sp>
      <p:graphicFrame>
        <p:nvGraphicFramePr>
          <p:cNvPr id="102" name="5 Marcador de contenido"/>
          <p:cNvGraphicFramePr/>
          <p:nvPr/>
        </p:nvGraphicFramePr>
        <p:xfrm>
          <a:off x="-8733" y="10821075"/>
          <a:ext cx="6858001" cy="31717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6858000"/>
              </a:tblGrid>
              <a:tr h="317170">
                <a:tc>
                  <a:txBody>
                    <a:bodyPr/>
                    <a:lstStyle/>
                    <a:p>
                      <a:pPr algn="l" defTabSz="685800">
                        <a:defRPr sz="1800"/>
                      </a:pPr>
                      <a:r>
                        <a:rPr b="1" sz="1300">
                          <a:solidFill>
                            <a:srgbClr val="FFFFFF"/>
                          </a:solidFill>
                        </a:rPr>
                        <a:t> Bibliografía</a:t>
                      </a:r>
                    </a:p>
                  </a:txBody>
                  <a:tcPr marL="45720" marR="45720" marT="45720" marB="45720" anchor="t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1D5081"/>
                    </a:solidFill>
                  </a:tcPr>
                </a:tc>
              </a:tr>
            </a:tbl>
          </a:graphicData>
        </a:graphic>
      </p:graphicFrame>
      <p:sp>
        <p:nvSpPr>
          <p:cNvPr id="103" name="CuadroTexto 11"/>
          <p:cNvSpPr txBox="1"/>
          <p:nvPr/>
        </p:nvSpPr>
        <p:spPr>
          <a:xfrm>
            <a:off x="56543" y="11226268"/>
            <a:ext cx="6996116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406400" indent="-812800">
              <a:defRPr sz="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1. Enumere la bibliografía utilizada</a:t>
            </a:r>
          </a:p>
        </p:txBody>
      </p:sp>
      <p:sp>
        <p:nvSpPr>
          <p:cNvPr id="104" name="CuadroTexto 18"/>
          <p:cNvSpPr txBox="1"/>
          <p:nvPr/>
        </p:nvSpPr>
        <p:spPr>
          <a:xfrm>
            <a:off x="99525" y="4015363"/>
            <a:ext cx="4288963" cy="366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Texto</a:t>
            </a:r>
          </a:p>
          <a:p>
            <a:pPr algn="just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</p:txBody>
      </p:sp>
      <p:sp>
        <p:nvSpPr>
          <p:cNvPr id="105" name="Img."/>
          <p:cNvSpPr/>
          <p:nvPr/>
        </p:nvSpPr>
        <p:spPr>
          <a:xfrm>
            <a:off x="4586538" y="4053600"/>
            <a:ext cx="2065462" cy="2084383"/>
          </a:xfrm>
          <a:prstGeom prst="rect">
            <a:avLst/>
          </a:prstGeom>
          <a:solidFill>
            <a:srgbClr val="FFFFFF">
              <a:alpha val="52550"/>
            </a:srgbClr>
          </a:solidFill>
          <a:ln w="25400">
            <a:solidFill>
              <a:schemeClr val="accent1">
                <a:alpha val="52550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>
            <a:lvl1pPr algn="ctr">
              <a:defRPr sz="1200">
                <a:solidFill>
                  <a:schemeClr val="accent3">
                    <a:lumOff val="8823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Img.</a:t>
            </a:r>
          </a:p>
        </p:txBody>
      </p:sp>
      <p:sp>
        <p:nvSpPr>
          <p:cNvPr id="106" name="Img."/>
          <p:cNvSpPr/>
          <p:nvPr/>
        </p:nvSpPr>
        <p:spPr>
          <a:xfrm>
            <a:off x="4586538" y="2303064"/>
            <a:ext cx="2065462" cy="1159082"/>
          </a:xfrm>
          <a:prstGeom prst="rect">
            <a:avLst/>
          </a:prstGeom>
          <a:solidFill>
            <a:srgbClr val="FFFFFF">
              <a:alpha val="52550"/>
            </a:srgbClr>
          </a:solidFill>
          <a:ln w="25400">
            <a:solidFill>
              <a:schemeClr val="accent1">
                <a:alpha val="52550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>
            <a:lvl1pPr algn="ctr">
              <a:defRPr sz="1200">
                <a:solidFill>
                  <a:schemeClr val="accent3">
                    <a:lumOff val="8823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Img.</a:t>
            </a:r>
          </a:p>
        </p:txBody>
      </p:sp>
      <p:sp>
        <p:nvSpPr>
          <p:cNvPr id="107" name="Img."/>
          <p:cNvSpPr/>
          <p:nvPr/>
        </p:nvSpPr>
        <p:spPr>
          <a:xfrm>
            <a:off x="4586538" y="6294078"/>
            <a:ext cx="2065462" cy="2044662"/>
          </a:xfrm>
          <a:prstGeom prst="rect">
            <a:avLst/>
          </a:prstGeom>
          <a:solidFill>
            <a:srgbClr val="FFFFFF">
              <a:alpha val="52550"/>
            </a:srgbClr>
          </a:solidFill>
          <a:ln w="25400">
            <a:solidFill>
              <a:schemeClr val="accent1">
                <a:alpha val="52550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>
            <a:lvl1pPr algn="ctr">
              <a:defRPr sz="1200">
                <a:solidFill>
                  <a:schemeClr val="accent3">
                    <a:lumOff val="8823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Img.</a:t>
            </a:r>
          </a:p>
        </p:txBody>
      </p:sp>
      <p:sp>
        <p:nvSpPr>
          <p:cNvPr id="108" name="CuadroTexto 18"/>
          <p:cNvSpPr txBox="1"/>
          <p:nvPr/>
        </p:nvSpPr>
        <p:spPr>
          <a:xfrm>
            <a:off x="99525" y="9105213"/>
            <a:ext cx="4288963" cy="366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Texto</a:t>
            </a:r>
          </a:p>
          <a:p>
            <a:pPr algn="just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</p:txBody>
      </p:sp>
      <p:pic>
        <p:nvPicPr>
          <p:cNvPr id="109" name="full blanco.png" descr="full blanc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90300" y="100395"/>
            <a:ext cx="1805040" cy="7383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DIN Alternate Bold"/>
            <a:ea typeface="DIN Alternate Bold"/>
            <a:cs typeface="DIN Alternate Bold"/>
            <a:sym typeface="DIN Alternat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DIN Alternate Bold"/>
            <a:ea typeface="DIN Alternate Bold"/>
            <a:cs typeface="DIN Alternate Bold"/>
            <a:sym typeface="DIN Alternat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