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79" strike="noStrike" sz="8000" u="none" kumimoji="0" normalizeH="0">
        <a:ln>
          <a:noFill/>
        </a:ln>
        <a:solidFill>
          <a:srgbClr val="555952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79" strike="noStrike" sz="8000" u="none" kumimoji="0" normalizeH="0">
        <a:ln>
          <a:noFill/>
        </a:ln>
        <a:solidFill>
          <a:srgbClr val="555952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79" strike="noStrike" sz="8000" u="none" kumimoji="0" normalizeH="0">
        <a:ln>
          <a:noFill/>
        </a:ln>
        <a:solidFill>
          <a:srgbClr val="555952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79" strike="noStrike" sz="8000" u="none" kumimoji="0" normalizeH="0">
        <a:ln>
          <a:noFill/>
        </a:ln>
        <a:solidFill>
          <a:srgbClr val="555952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79" strike="noStrike" sz="8000" u="none" kumimoji="0" normalizeH="0">
        <a:ln>
          <a:noFill/>
        </a:ln>
        <a:solidFill>
          <a:srgbClr val="555952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79" strike="noStrike" sz="8000" u="none" kumimoji="0" normalizeH="0">
        <a:ln>
          <a:noFill/>
        </a:ln>
        <a:solidFill>
          <a:srgbClr val="555952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79" strike="noStrike" sz="8000" u="none" kumimoji="0" normalizeH="0">
        <a:ln>
          <a:noFill/>
        </a:ln>
        <a:solidFill>
          <a:srgbClr val="555952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79" strike="noStrike" sz="8000" u="none" kumimoji="0" normalizeH="0">
        <a:ln>
          <a:noFill/>
        </a:ln>
        <a:solidFill>
          <a:srgbClr val="555952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l" defTabSz="825500" rtl="0" fontAlgn="auto" latinLnBrk="0" hangingPunct="0">
      <a:lnSpc>
        <a:spcPct val="8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-79" strike="noStrike" sz="8000" u="none" kumimoji="0" normalizeH="0">
        <a:ln>
          <a:noFill/>
        </a:ln>
        <a:solidFill>
          <a:srgbClr val="555952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55952"/>
        </a:fontRef>
        <a:srgbClr val="555952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12700" cap="flat">
              <a:solidFill>
                <a:srgbClr val="360759"/>
              </a:solidFill>
              <a:prstDash val="solid"/>
              <a:round/>
            </a:ln>
          </a:top>
          <a:bottom>
            <a:ln w="127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rgbClr val="CDCCF5"/>
          </a:solidFill>
        </a:fill>
      </a:tcStyle>
    </a:wholeTbl>
    <a:band2H>
      <a:tcTxStyle b="def" i="def"/>
      <a:tcStyle>
        <a:tcBdr/>
        <a:fill>
          <a:solidFill>
            <a:srgbClr val="E7E7FA"/>
          </a:solidFill>
        </a:fill>
      </a:tcStyle>
    </a:band2H>
    <a:firstCol>
      <a:tcTxStyle b="on" i="off">
        <a:fontRef idx="minor">
          <a:srgbClr val="360759"/>
        </a:fontRef>
        <a:srgbClr val="360759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12700" cap="flat">
              <a:solidFill>
                <a:srgbClr val="360759"/>
              </a:solidFill>
              <a:prstDash val="solid"/>
              <a:round/>
            </a:ln>
          </a:top>
          <a:bottom>
            <a:ln w="127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360759"/>
        </a:fontRef>
        <a:srgbClr val="360759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38100" cap="flat">
              <a:solidFill>
                <a:srgbClr val="360759"/>
              </a:solidFill>
              <a:prstDash val="solid"/>
              <a:round/>
            </a:ln>
          </a:top>
          <a:bottom>
            <a:ln w="127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360759"/>
        </a:fontRef>
        <a:srgbClr val="360759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12700" cap="flat">
              <a:solidFill>
                <a:srgbClr val="360759"/>
              </a:solidFill>
              <a:prstDash val="solid"/>
              <a:round/>
            </a:ln>
          </a:top>
          <a:bottom>
            <a:ln w="381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55952"/>
        </a:fontRef>
        <a:srgbClr val="555952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12700" cap="flat">
              <a:solidFill>
                <a:srgbClr val="360759"/>
              </a:solidFill>
              <a:prstDash val="solid"/>
              <a:round/>
            </a:ln>
          </a:top>
          <a:bottom>
            <a:ln w="127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rgbClr val="D1FCEE"/>
          </a:solidFill>
        </a:fill>
      </a:tcStyle>
    </a:wholeTbl>
    <a:band2H>
      <a:tcTxStyle b="def" i="def"/>
      <a:tcStyle>
        <a:tcBdr/>
        <a:fill>
          <a:solidFill>
            <a:srgbClr val="E9FDF7"/>
          </a:solidFill>
        </a:fill>
      </a:tcStyle>
    </a:band2H>
    <a:firstCol>
      <a:tcTxStyle b="on" i="off">
        <a:fontRef idx="minor">
          <a:srgbClr val="360759"/>
        </a:fontRef>
        <a:srgbClr val="360759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12700" cap="flat">
              <a:solidFill>
                <a:srgbClr val="360759"/>
              </a:solidFill>
              <a:prstDash val="solid"/>
              <a:round/>
            </a:ln>
          </a:top>
          <a:bottom>
            <a:ln w="127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360759"/>
        </a:fontRef>
        <a:srgbClr val="360759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38100" cap="flat">
              <a:solidFill>
                <a:srgbClr val="360759"/>
              </a:solidFill>
              <a:prstDash val="solid"/>
              <a:round/>
            </a:ln>
          </a:top>
          <a:bottom>
            <a:ln w="127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360759"/>
        </a:fontRef>
        <a:srgbClr val="360759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12700" cap="flat">
              <a:solidFill>
                <a:srgbClr val="360759"/>
              </a:solidFill>
              <a:prstDash val="solid"/>
              <a:round/>
            </a:ln>
          </a:top>
          <a:bottom>
            <a:ln w="381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55952"/>
        </a:fontRef>
        <a:srgbClr val="555952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12700" cap="flat">
              <a:solidFill>
                <a:srgbClr val="360759"/>
              </a:solidFill>
              <a:prstDash val="solid"/>
              <a:round/>
            </a:ln>
          </a:top>
          <a:bottom>
            <a:ln w="127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rgbClr val="FFD1CF"/>
          </a:solidFill>
        </a:fill>
      </a:tcStyle>
    </a:wholeTbl>
    <a:band2H>
      <a:tcTxStyle b="def" i="def"/>
      <a:tcStyle>
        <a:tcBdr/>
        <a:fill>
          <a:solidFill>
            <a:srgbClr val="FFE9E9"/>
          </a:solidFill>
        </a:fill>
      </a:tcStyle>
    </a:band2H>
    <a:firstCol>
      <a:tcTxStyle b="on" i="off">
        <a:fontRef idx="minor">
          <a:srgbClr val="360759"/>
        </a:fontRef>
        <a:srgbClr val="360759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12700" cap="flat">
              <a:solidFill>
                <a:srgbClr val="360759"/>
              </a:solidFill>
              <a:prstDash val="solid"/>
              <a:round/>
            </a:ln>
          </a:top>
          <a:bottom>
            <a:ln w="127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360759"/>
        </a:fontRef>
        <a:srgbClr val="360759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38100" cap="flat">
              <a:solidFill>
                <a:srgbClr val="360759"/>
              </a:solidFill>
              <a:prstDash val="solid"/>
              <a:round/>
            </a:ln>
          </a:top>
          <a:bottom>
            <a:ln w="127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360759"/>
        </a:fontRef>
        <a:srgbClr val="360759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12700" cap="flat">
              <a:solidFill>
                <a:srgbClr val="360759"/>
              </a:solidFill>
              <a:prstDash val="solid"/>
              <a:round/>
            </a:ln>
          </a:top>
          <a:bottom>
            <a:ln w="381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55952"/>
        </a:fontRef>
        <a:srgbClr val="55595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360759"/>
          </a:solidFill>
        </a:fill>
      </a:tcStyle>
    </a:band2H>
    <a:firstCol>
      <a:tcTxStyle b="on" i="off">
        <a:fontRef idx="minor">
          <a:srgbClr val="360759"/>
        </a:fontRef>
        <a:srgbClr val="3607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55952"/>
        </a:fontRef>
        <a:srgbClr val="55595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55952"/>
              </a:solidFill>
              <a:prstDash val="solid"/>
              <a:round/>
            </a:ln>
          </a:top>
          <a:bottom>
            <a:ln w="25400" cap="flat">
              <a:solidFill>
                <a:srgbClr val="55595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60759"/>
          </a:solidFill>
        </a:fill>
      </a:tcStyle>
    </a:lastRow>
    <a:firstRow>
      <a:tcTxStyle b="on" i="off">
        <a:fontRef idx="minor">
          <a:srgbClr val="360759"/>
        </a:fontRef>
        <a:srgbClr val="36075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55952"/>
              </a:solidFill>
              <a:prstDash val="solid"/>
              <a:round/>
            </a:ln>
          </a:top>
          <a:bottom>
            <a:ln w="25400" cap="flat">
              <a:solidFill>
                <a:srgbClr val="555952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55952"/>
        </a:fontRef>
        <a:srgbClr val="555952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12700" cap="flat">
              <a:solidFill>
                <a:srgbClr val="360759"/>
              </a:solidFill>
              <a:prstDash val="solid"/>
              <a:round/>
            </a:ln>
          </a:top>
          <a:bottom>
            <a:ln w="127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rgbClr val="D0D0CF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360759"/>
        </a:fontRef>
        <a:srgbClr val="360759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12700" cap="flat">
              <a:solidFill>
                <a:srgbClr val="360759"/>
              </a:solidFill>
              <a:prstDash val="solid"/>
              <a:round/>
            </a:ln>
          </a:top>
          <a:bottom>
            <a:ln w="127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rgbClr val="555952"/>
          </a:solidFill>
        </a:fill>
      </a:tcStyle>
    </a:firstCol>
    <a:lastRow>
      <a:tcTxStyle b="on" i="off">
        <a:fontRef idx="minor">
          <a:srgbClr val="360759"/>
        </a:fontRef>
        <a:srgbClr val="360759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38100" cap="flat">
              <a:solidFill>
                <a:srgbClr val="360759"/>
              </a:solidFill>
              <a:prstDash val="solid"/>
              <a:round/>
            </a:ln>
          </a:top>
          <a:bottom>
            <a:ln w="127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rgbClr val="555952"/>
          </a:solidFill>
        </a:fill>
      </a:tcStyle>
    </a:lastRow>
    <a:firstRow>
      <a:tcTxStyle b="on" i="off">
        <a:fontRef idx="minor">
          <a:srgbClr val="360759"/>
        </a:fontRef>
        <a:srgbClr val="360759"/>
      </a:tcTxStyle>
      <a:tcStyle>
        <a:tcBdr>
          <a:left>
            <a:ln w="12700" cap="flat">
              <a:solidFill>
                <a:srgbClr val="360759"/>
              </a:solidFill>
              <a:prstDash val="solid"/>
              <a:round/>
            </a:ln>
          </a:left>
          <a:right>
            <a:ln w="12700" cap="flat">
              <a:solidFill>
                <a:srgbClr val="360759"/>
              </a:solidFill>
              <a:prstDash val="solid"/>
              <a:round/>
            </a:ln>
          </a:right>
          <a:top>
            <a:ln w="12700" cap="flat">
              <a:solidFill>
                <a:srgbClr val="360759"/>
              </a:solidFill>
              <a:prstDash val="solid"/>
              <a:round/>
            </a:ln>
          </a:top>
          <a:bottom>
            <a:ln w="38100" cap="flat">
              <a:solidFill>
                <a:srgbClr val="360759"/>
              </a:solidFill>
              <a:prstDash val="solid"/>
              <a:round/>
            </a:ln>
          </a:bottom>
          <a:insideH>
            <a:ln w="12700" cap="flat">
              <a:solidFill>
                <a:srgbClr val="360759"/>
              </a:solidFill>
              <a:prstDash val="solid"/>
              <a:round/>
            </a:ln>
          </a:insideH>
          <a:insideV>
            <a:ln w="12700" cap="flat">
              <a:solidFill>
                <a:srgbClr val="360759"/>
              </a:solidFill>
              <a:prstDash val="solid"/>
              <a:round/>
            </a:ln>
          </a:insideV>
        </a:tcBdr>
        <a:fill>
          <a:solidFill>
            <a:srgbClr val="555952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55952"/>
        </a:fontRef>
        <a:srgbClr val="555952"/>
      </a:tcTxStyle>
      <a:tcStyle>
        <a:tcBdr>
          <a:left>
            <a:ln w="12700" cap="flat">
              <a:solidFill>
                <a:srgbClr val="555952"/>
              </a:solidFill>
              <a:prstDash val="solid"/>
              <a:round/>
            </a:ln>
          </a:left>
          <a:right>
            <a:ln w="12700" cap="flat">
              <a:solidFill>
                <a:srgbClr val="555952"/>
              </a:solidFill>
              <a:prstDash val="solid"/>
              <a:round/>
            </a:ln>
          </a:right>
          <a:top>
            <a:ln w="12700" cap="flat">
              <a:solidFill>
                <a:srgbClr val="555952"/>
              </a:solidFill>
              <a:prstDash val="solid"/>
              <a:round/>
            </a:ln>
          </a:top>
          <a:bottom>
            <a:ln w="12700" cap="flat">
              <a:solidFill>
                <a:srgbClr val="555952"/>
              </a:solidFill>
              <a:prstDash val="solid"/>
              <a:round/>
            </a:ln>
          </a:bottom>
          <a:insideH>
            <a:ln w="12700" cap="flat">
              <a:solidFill>
                <a:srgbClr val="555952"/>
              </a:solidFill>
              <a:prstDash val="solid"/>
              <a:round/>
            </a:ln>
          </a:insideH>
          <a:insideV>
            <a:ln w="12700" cap="flat">
              <a:solidFill>
                <a:srgbClr val="555952"/>
              </a:solidFill>
              <a:prstDash val="solid"/>
              <a:round/>
            </a:ln>
          </a:insideV>
        </a:tcBdr>
        <a:fill>
          <a:solidFill>
            <a:srgbClr val="555952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55952"/>
        </a:fontRef>
        <a:srgbClr val="555952"/>
      </a:tcTxStyle>
      <a:tcStyle>
        <a:tcBdr>
          <a:left>
            <a:ln w="12700" cap="flat">
              <a:solidFill>
                <a:srgbClr val="555952"/>
              </a:solidFill>
              <a:prstDash val="solid"/>
              <a:round/>
            </a:ln>
          </a:left>
          <a:right>
            <a:ln w="12700" cap="flat">
              <a:solidFill>
                <a:srgbClr val="555952"/>
              </a:solidFill>
              <a:prstDash val="solid"/>
              <a:round/>
            </a:ln>
          </a:right>
          <a:top>
            <a:ln w="12700" cap="flat">
              <a:solidFill>
                <a:srgbClr val="555952"/>
              </a:solidFill>
              <a:prstDash val="solid"/>
              <a:round/>
            </a:ln>
          </a:top>
          <a:bottom>
            <a:ln w="12700" cap="flat">
              <a:solidFill>
                <a:srgbClr val="555952"/>
              </a:solidFill>
              <a:prstDash val="solid"/>
              <a:round/>
            </a:ln>
          </a:bottom>
          <a:insideH>
            <a:ln w="12700" cap="flat">
              <a:solidFill>
                <a:srgbClr val="555952"/>
              </a:solidFill>
              <a:prstDash val="solid"/>
              <a:round/>
            </a:ln>
          </a:insideH>
          <a:insideV>
            <a:ln w="12700" cap="flat">
              <a:solidFill>
                <a:srgbClr val="555952"/>
              </a:solidFill>
              <a:prstDash val="solid"/>
              <a:round/>
            </a:ln>
          </a:insideV>
        </a:tcBdr>
        <a:fill>
          <a:solidFill>
            <a:srgbClr val="555952">
              <a:alpha val="20000"/>
            </a:srgbClr>
          </a:solidFill>
        </a:fill>
      </a:tcStyle>
    </a:firstCol>
    <a:lastRow>
      <a:tcTxStyle b="on" i="off">
        <a:fontRef idx="minor">
          <a:srgbClr val="555952"/>
        </a:fontRef>
        <a:srgbClr val="555952"/>
      </a:tcTxStyle>
      <a:tcStyle>
        <a:tcBdr>
          <a:left>
            <a:ln w="12700" cap="flat">
              <a:solidFill>
                <a:srgbClr val="555952"/>
              </a:solidFill>
              <a:prstDash val="solid"/>
              <a:round/>
            </a:ln>
          </a:left>
          <a:right>
            <a:ln w="12700" cap="flat">
              <a:solidFill>
                <a:srgbClr val="555952"/>
              </a:solidFill>
              <a:prstDash val="solid"/>
              <a:round/>
            </a:ln>
          </a:right>
          <a:top>
            <a:ln w="50800" cap="flat">
              <a:solidFill>
                <a:srgbClr val="555952"/>
              </a:solidFill>
              <a:prstDash val="solid"/>
              <a:round/>
            </a:ln>
          </a:top>
          <a:bottom>
            <a:ln w="12700" cap="flat">
              <a:solidFill>
                <a:srgbClr val="555952"/>
              </a:solidFill>
              <a:prstDash val="solid"/>
              <a:round/>
            </a:ln>
          </a:bottom>
          <a:insideH>
            <a:ln w="12700" cap="flat">
              <a:solidFill>
                <a:srgbClr val="555952"/>
              </a:solidFill>
              <a:prstDash val="solid"/>
              <a:round/>
            </a:ln>
          </a:insideH>
          <a:insideV>
            <a:ln w="12700" cap="flat">
              <a:solidFill>
                <a:srgbClr val="555952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55952"/>
        </a:fontRef>
        <a:srgbClr val="555952"/>
      </a:tcTxStyle>
      <a:tcStyle>
        <a:tcBdr>
          <a:left>
            <a:ln w="12700" cap="flat">
              <a:solidFill>
                <a:srgbClr val="555952"/>
              </a:solidFill>
              <a:prstDash val="solid"/>
              <a:round/>
            </a:ln>
          </a:left>
          <a:right>
            <a:ln w="12700" cap="flat">
              <a:solidFill>
                <a:srgbClr val="555952"/>
              </a:solidFill>
              <a:prstDash val="solid"/>
              <a:round/>
            </a:ln>
          </a:right>
          <a:top>
            <a:ln w="12700" cap="flat">
              <a:solidFill>
                <a:srgbClr val="555952"/>
              </a:solidFill>
              <a:prstDash val="solid"/>
              <a:round/>
            </a:ln>
          </a:top>
          <a:bottom>
            <a:ln w="25400" cap="flat">
              <a:solidFill>
                <a:srgbClr val="555952"/>
              </a:solidFill>
              <a:prstDash val="solid"/>
              <a:round/>
            </a:ln>
          </a:bottom>
          <a:insideH>
            <a:ln w="12700" cap="flat">
              <a:solidFill>
                <a:srgbClr val="555952"/>
              </a:solidFill>
              <a:prstDash val="solid"/>
              <a:round/>
            </a:ln>
          </a:insideH>
          <a:insideV>
            <a:ln w="12700" cap="flat">
              <a:solidFill>
                <a:srgbClr val="555952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2" name="Shape 14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" descr="Imagen"/>
          <p:cNvPicPr>
            <a:picLocks noChangeAspect="1"/>
          </p:cNvPicPr>
          <p:nvPr/>
        </p:nvPicPr>
        <p:blipFill>
          <a:blip r:embed="rId2">
            <a:alphaModFix amt="65484"/>
            <a:extLst/>
          </a:blip>
          <a:stretch>
            <a:fillRect/>
          </a:stretch>
        </p:blipFill>
        <p:spPr>
          <a:xfrm>
            <a:off x="-1045234" y="-134428"/>
            <a:ext cx="26474468" cy="14159919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Línea"/>
          <p:cNvSpPr/>
          <p:nvPr/>
        </p:nvSpPr>
        <p:spPr>
          <a:xfrm>
            <a:off x="635000" y="12192000"/>
            <a:ext cx="23114001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5" name="Nivel de texto 1…"/>
          <p:cNvSpPr txBox="1"/>
          <p:nvPr>
            <p:ph type="body" sz="quarter" idx="1" hasCustomPrompt="1"/>
          </p:nvPr>
        </p:nvSpPr>
        <p:spPr>
          <a:xfrm>
            <a:off x="571500" y="12269258"/>
            <a:ext cx="23235148" cy="555248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b="1" cap="all" spc="168" sz="2800">
                <a:solidFill>
                  <a:srgbClr val="FFFFFF"/>
                </a:solidFill>
              </a:defRPr>
            </a:lvl1pPr>
            <a:lvl2pPr>
              <a:lnSpc>
                <a:spcPct val="100000"/>
              </a:lnSpc>
              <a:defRPr b="1" cap="all" spc="168" sz="2800">
                <a:solidFill>
                  <a:srgbClr val="FFFFFF"/>
                </a:solidFill>
              </a:defRPr>
            </a:lvl2pPr>
            <a:lvl3pPr>
              <a:lnSpc>
                <a:spcPct val="100000"/>
              </a:lnSpc>
              <a:defRPr b="1" cap="all" spc="168" sz="2800">
                <a:solidFill>
                  <a:srgbClr val="FFFFFF"/>
                </a:solidFill>
              </a:defRPr>
            </a:lvl3pPr>
            <a:lvl4pPr>
              <a:lnSpc>
                <a:spcPct val="100000"/>
              </a:lnSpc>
              <a:defRPr b="1" cap="all" spc="168" sz="2800">
                <a:solidFill>
                  <a:srgbClr val="FFFFFF"/>
                </a:solidFill>
              </a:defRPr>
            </a:lvl4pPr>
            <a:lvl5pPr>
              <a:lnSpc>
                <a:spcPct val="100000"/>
              </a:lnSpc>
              <a:defRPr b="1" cap="all" spc="168" sz="2800">
                <a:solidFill>
                  <a:srgbClr val="FFFFFF"/>
                </a:solidFill>
              </a:defRPr>
            </a:lvl5pPr>
          </a:lstStyle>
          <a:p>
            <a:pPr/>
            <a:r>
              <a:t>Autor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6" name="Línea"/>
          <p:cNvSpPr/>
          <p:nvPr/>
        </p:nvSpPr>
        <p:spPr>
          <a:xfrm>
            <a:off x="634955" y="7672382"/>
            <a:ext cx="23114091" cy="2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" name="Título de presentación"/>
          <p:cNvSpPr txBox="1"/>
          <p:nvPr>
            <p:ph type="title" hasCustomPrompt="1"/>
          </p:nvPr>
        </p:nvSpPr>
        <p:spPr>
          <a:xfrm>
            <a:off x="574425" y="8860990"/>
            <a:ext cx="23235151" cy="2647068"/>
          </a:xfrm>
          <a:prstGeom prst="rect">
            <a:avLst/>
          </a:prstGeom>
        </p:spPr>
        <p:txBody>
          <a:bodyPr/>
          <a:lstStyle>
            <a:lvl1pPr>
              <a:lnSpc>
                <a:spcPct val="70000"/>
              </a:lnSpc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Título de presentación</a:t>
            </a:r>
          </a:p>
        </p:txBody>
      </p:sp>
      <p:pic>
        <p:nvPicPr>
          <p:cNvPr id="18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0734" y="621545"/>
            <a:ext cx="7014841" cy="2868767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claració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Línea"/>
          <p:cNvSpPr/>
          <p:nvPr/>
        </p:nvSpPr>
        <p:spPr>
          <a:xfrm>
            <a:off x="634996" y="12832553"/>
            <a:ext cx="23114008" cy="2"/>
          </a:xfrm>
          <a:prstGeom prst="line">
            <a:avLst/>
          </a:prstGeom>
          <a:ln w="38100">
            <a:solidFill>
              <a:srgbClr val="179A94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8" name="Línea"/>
          <p:cNvSpPr/>
          <p:nvPr/>
        </p:nvSpPr>
        <p:spPr>
          <a:xfrm>
            <a:off x="639139" y="692906"/>
            <a:ext cx="23114008" cy="2"/>
          </a:xfrm>
          <a:prstGeom prst="line">
            <a:avLst/>
          </a:prstGeom>
          <a:ln w="114300">
            <a:solidFill>
              <a:srgbClr val="0D83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9" name="Nivel de texto 1…"/>
          <p:cNvSpPr txBox="1"/>
          <p:nvPr>
            <p:ph type="body" sz="half" idx="1" hasCustomPrompt="1"/>
          </p:nvPr>
        </p:nvSpPr>
        <p:spPr>
          <a:xfrm>
            <a:off x="573586" y="3858709"/>
            <a:ext cx="23236830" cy="5499104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20000"/>
              </a:lnSpc>
              <a:defRPr spc="-239" sz="12000"/>
            </a:lvl1pPr>
            <a:lvl2pPr>
              <a:lnSpc>
                <a:spcPct val="120000"/>
              </a:lnSpc>
              <a:defRPr spc="-239" sz="12000"/>
            </a:lvl2pPr>
            <a:lvl3pPr>
              <a:lnSpc>
                <a:spcPct val="120000"/>
              </a:lnSpc>
              <a:defRPr spc="-239" sz="12000"/>
            </a:lvl3pPr>
            <a:lvl4pPr>
              <a:lnSpc>
                <a:spcPct val="120000"/>
              </a:lnSpc>
              <a:defRPr spc="-239" sz="12000"/>
            </a:lvl4pPr>
            <a:lvl5pPr>
              <a:lnSpc>
                <a:spcPct val="120000"/>
              </a:lnSpc>
              <a:defRPr spc="-239" sz="12000"/>
            </a:lvl5pPr>
          </a:lstStyle>
          <a:p>
            <a:pPr/>
            <a:r>
              <a:t>Declaración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ato (grande)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Línea"/>
          <p:cNvSpPr/>
          <p:nvPr/>
        </p:nvSpPr>
        <p:spPr>
          <a:xfrm>
            <a:off x="639139" y="692906"/>
            <a:ext cx="23114008" cy="2"/>
          </a:xfrm>
          <a:prstGeom prst="line">
            <a:avLst/>
          </a:prstGeom>
          <a:ln w="114300">
            <a:solidFill>
              <a:srgbClr val="0D83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08" name="Nivel de texto 1…"/>
          <p:cNvSpPr txBox="1"/>
          <p:nvPr>
            <p:ph type="body" idx="1" hasCustomPrompt="1"/>
          </p:nvPr>
        </p:nvSpPr>
        <p:spPr>
          <a:xfrm>
            <a:off x="634998" y="1346200"/>
            <a:ext cx="23241005" cy="8451368"/>
          </a:xfrm>
          <a:prstGeom prst="rect">
            <a:avLst/>
          </a:prstGeom>
        </p:spPr>
        <p:txBody>
          <a:bodyPr/>
          <a:lstStyle/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Información del dato"/>
          <p:cNvSpPr txBox="1"/>
          <p:nvPr>
            <p:ph type="body" sz="quarter" idx="21" hasCustomPrompt="1"/>
          </p:nvPr>
        </p:nvSpPr>
        <p:spPr>
          <a:xfrm>
            <a:off x="634996" y="10518850"/>
            <a:ext cx="23241008" cy="932818"/>
          </a:xfrm>
          <a:prstGeom prst="rect">
            <a:avLst/>
          </a:prstGeom>
        </p:spPr>
        <p:txBody>
          <a:bodyPr anchor="t"/>
          <a:lstStyle>
            <a:lvl1pPr defTabSz="660400">
              <a:defRPr spc="-100" sz="6400"/>
            </a:lvl1pPr>
          </a:lstStyle>
          <a:p>
            <a:pPr/>
            <a:r>
              <a:t>Información del dato</a:t>
            </a:r>
          </a:p>
        </p:txBody>
      </p:sp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 foto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img.jpg"/>
          <p:cNvSpPr/>
          <p:nvPr>
            <p:ph type="pic" idx="21"/>
          </p:nvPr>
        </p:nvSpPr>
        <p:spPr>
          <a:xfrm>
            <a:off x="12192000" y="-7147367"/>
            <a:ext cx="11557001" cy="144436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8" name="img.jpg"/>
          <p:cNvSpPr/>
          <p:nvPr>
            <p:ph type="pic" idx="22"/>
          </p:nvPr>
        </p:nvSpPr>
        <p:spPr>
          <a:xfrm>
            <a:off x="12192000" y="-593169"/>
            <a:ext cx="11557000" cy="144436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9" name="img.jpg"/>
          <p:cNvSpPr/>
          <p:nvPr>
            <p:ph type="pic" idx="23"/>
          </p:nvPr>
        </p:nvSpPr>
        <p:spPr>
          <a:xfrm>
            <a:off x="634998" y="-568394"/>
            <a:ext cx="11561099" cy="14448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F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img.jpg"/>
          <p:cNvSpPr/>
          <p:nvPr>
            <p:ph type="pic" idx="21"/>
          </p:nvPr>
        </p:nvSpPr>
        <p:spPr>
          <a:xfrm>
            <a:off x="0" y="-7721118"/>
            <a:ext cx="24384000" cy="3047458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En blanc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ierre en blanc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06222" y="4316269"/>
            <a:ext cx="12571556" cy="5083461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foto alternativa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ortuga marina nadando bajo el agua junto a un banco de peces"/>
          <p:cNvSpPr/>
          <p:nvPr>
            <p:ph type="pic" idx="21"/>
          </p:nvPr>
        </p:nvSpPr>
        <p:spPr>
          <a:xfrm>
            <a:off x="12192000" y="-760647"/>
            <a:ext cx="12192001" cy="1523729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2" name="Título de diapositiva"/>
          <p:cNvSpPr txBox="1"/>
          <p:nvPr>
            <p:ph type="title" hasCustomPrompt="1"/>
          </p:nvPr>
        </p:nvSpPr>
        <p:spPr>
          <a:xfrm>
            <a:off x="571500" y="4770137"/>
            <a:ext cx="11049000" cy="7036980"/>
          </a:xfrm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4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 y viñeta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Nivel de texto 1…"/>
          <p:cNvSpPr txBox="1"/>
          <p:nvPr>
            <p:ph type="body" idx="1" hasCustomPrompt="1"/>
          </p:nvPr>
        </p:nvSpPr>
        <p:spPr>
          <a:xfrm>
            <a:off x="571500" y="3904441"/>
            <a:ext cx="23241000" cy="7697011"/>
          </a:xfrm>
          <a:prstGeom prst="rect">
            <a:avLst/>
          </a:prstGeom>
        </p:spPr>
        <p:txBody>
          <a:bodyPr anchor="t"/>
          <a:lstStyle>
            <a:lvl1pPr marL="457200" indent="-457200">
              <a:spcBef>
                <a:spcPts val="3600"/>
              </a:spcBef>
              <a:buClr>
                <a:srgbClr val="F5015A"/>
              </a:buClr>
              <a:buSzPct val="100000"/>
              <a:buChar char="•"/>
              <a:defRPr spc="-42" sz="4200"/>
            </a:lvl1pPr>
            <a:lvl2pPr marL="914400" indent="-457200">
              <a:spcBef>
                <a:spcPts val="3600"/>
              </a:spcBef>
              <a:buClr>
                <a:srgbClr val="F5015A"/>
              </a:buClr>
              <a:buSzPct val="100000"/>
              <a:buChar char="•"/>
              <a:defRPr spc="-42" sz="4200"/>
            </a:lvl2pPr>
            <a:lvl3pPr marL="1371600" indent="-457200">
              <a:spcBef>
                <a:spcPts val="3600"/>
              </a:spcBef>
              <a:buClr>
                <a:srgbClr val="F5015A"/>
              </a:buClr>
              <a:buSzPct val="100000"/>
              <a:buChar char="•"/>
              <a:defRPr spc="-42" sz="4200"/>
            </a:lvl3pPr>
            <a:lvl4pPr marL="1828800" indent="-457200">
              <a:spcBef>
                <a:spcPts val="3600"/>
              </a:spcBef>
              <a:buClr>
                <a:srgbClr val="F5015A"/>
              </a:buClr>
              <a:buSzPct val="100000"/>
              <a:buChar char="•"/>
              <a:defRPr spc="-42" sz="4200"/>
            </a:lvl4pPr>
            <a:lvl5pPr marL="2286000" indent="-457200">
              <a:spcBef>
                <a:spcPts val="3600"/>
              </a:spcBef>
              <a:buClr>
                <a:srgbClr val="F5015A"/>
              </a:buClr>
              <a:buSzPct val="100000"/>
              <a:buChar char="•"/>
              <a:defRPr spc="-42" sz="4200"/>
            </a:lvl5pPr>
          </a:lstStyle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1" name="Título de diapositiva"/>
          <p:cNvSpPr txBox="1"/>
          <p:nvPr>
            <p:ph type="title" hasCustomPrompt="1"/>
          </p:nvPr>
        </p:nvSpPr>
        <p:spPr>
          <a:xfrm>
            <a:off x="571500" y="946128"/>
            <a:ext cx="22563088" cy="1951023"/>
          </a:xfrm>
          <a:prstGeom prst="rect">
            <a:avLst/>
          </a:prstGeom>
        </p:spPr>
        <p:txBody>
          <a:bodyPr/>
          <a:lstStyle/>
          <a:p>
            <a:pPr/>
            <a:r>
              <a:t>Título de diapositiva</a:t>
            </a:r>
          </a:p>
        </p:txBody>
      </p:sp>
      <p:sp>
        <p:nvSpPr>
          <p:cNvPr id="52" name="Número de diapositiva"/>
          <p:cNvSpPr txBox="1"/>
          <p:nvPr>
            <p:ph type="sldNum" sz="quarter" idx="2"/>
          </p:nvPr>
        </p:nvSpPr>
        <p:spPr>
          <a:xfrm>
            <a:off x="23436123" y="12268201"/>
            <a:ext cx="371755" cy="55524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ñeta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Nivel de texto 1…"/>
          <p:cNvSpPr txBox="1"/>
          <p:nvPr>
            <p:ph type="body" idx="1" hasCustomPrompt="1"/>
          </p:nvPr>
        </p:nvSpPr>
        <p:spPr>
          <a:xfrm>
            <a:off x="571500" y="3898900"/>
            <a:ext cx="23241000" cy="7696200"/>
          </a:xfrm>
          <a:prstGeom prst="rect">
            <a:avLst/>
          </a:prstGeom>
        </p:spPr>
        <p:txBody>
          <a:bodyPr numCol="2" spcCol="1162050" anchor="t"/>
          <a:lstStyle>
            <a:lvl1pPr marL="457200" indent="-457200">
              <a:spcBef>
                <a:spcPts val="3600"/>
              </a:spcBef>
              <a:buClr>
                <a:srgbClr val="F5015A"/>
              </a:buClr>
              <a:buSzPct val="100000"/>
              <a:buChar char="•"/>
              <a:defRPr spc="-42" sz="4200"/>
            </a:lvl1pPr>
            <a:lvl2pPr marL="914400" indent="-457200">
              <a:spcBef>
                <a:spcPts val="3600"/>
              </a:spcBef>
              <a:buClr>
                <a:srgbClr val="F5015A"/>
              </a:buClr>
              <a:buSzPct val="100000"/>
              <a:buChar char="•"/>
              <a:defRPr spc="-42" sz="4200"/>
            </a:lvl2pPr>
            <a:lvl3pPr marL="1371600" indent="-457200">
              <a:spcBef>
                <a:spcPts val="3600"/>
              </a:spcBef>
              <a:buClr>
                <a:srgbClr val="F5015A"/>
              </a:buClr>
              <a:buSzPct val="100000"/>
              <a:buChar char="•"/>
              <a:defRPr spc="-42" sz="4200"/>
            </a:lvl3pPr>
            <a:lvl4pPr marL="1828800" indent="-457200">
              <a:spcBef>
                <a:spcPts val="3600"/>
              </a:spcBef>
              <a:buClr>
                <a:srgbClr val="F5015A"/>
              </a:buClr>
              <a:buSzPct val="100000"/>
              <a:buChar char="•"/>
              <a:defRPr spc="-42" sz="4200"/>
            </a:lvl4pPr>
            <a:lvl5pPr marL="2286000" indent="-457200">
              <a:spcBef>
                <a:spcPts val="3600"/>
              </a:spcBef>
              <a:buClr>
                <a:srgbClr val="F5015A"/>
              </a:buClr>
              <a:buSzPct val="100000"/>
              <a:buChar char="•"/>
              <a:defRPr spc="-42" sz="4200"/>
            </a:lvl5pPr>
          </a:lstStyle>
          <a:p>
            <a:pPr/>
            <a:r>
              <a:t>Texto en viñeta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ítulo, viñetas y f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ivel de texto 1…"/>
          <p:cNvSpPr txBox="1"/>
          <p:nvPr>
            <p:ph type="body" sz="quarter" idx="1" hasCustomPrompt="1"/>
          </p:nvPr>
        </p:nvSpPr>
        <p:spPr>
          <a:xfrm>
            <a:off x="13157200" y="2065808"/>
            <a:ext cx="10256840" cy="1310643"/>
          </a:xfrm>
          <a:prstGeom prst="rect">
            <a:avLst/>
          </a:prstGeom>
        </p:spPr>
        <p:txBody>
          <a:bodyPr anchor="ctr"/>
          <a:lstStyle>
            <a:lvl1pPr>
              <a:defRPr spc="-69" sz="6900">
                <a:solidFill>
                  <a:srgbClr val="0D83B9"/>
                </a:solidFill>
              </a:defRPr>
            </a:lvl1pPr>
            <a:lvl2pPr>
              <a:defRPr spc="-69" sz="6900">
                <a:solidFill>
                  <a:srgbClr val="0D83B9"/>
                </a:solidFill>
              </a:defRPr>
            </a:lvl2pPr>
            <a:lvl3pPr>
              <a:defRPr spc="-69" sz="6900">
                <a:solidFill>
                  <a:srgbClr val="0D83B9"/>
                </a:solidFill>
              </a:defRPr>
            </a:lvl3pPr>
            <a:lvl4pPr>
              <a:defRPr spc="-69" sz="6900">
                <a:solidFill>
                  <a:srgbClr val="0D83B9"/>
                </a:solidFill>
              </a:defRPr>
            </a:lvl4pPr>
            <a:lvl5pPr>
              <a:defRPr spc="-69" sz="6900">
                <a:solidFill>
                  <a:srgbClr val="0D83B9"/>
                </a:solidFill>
              </a:defRPr>
            </a:lvl5pPr>
          </a:lstStyle>
          <a:p>
            <a:pPr/>
            <a:r>
              <a:t>Subtítulo de diapositiva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8" name="img.jpg"/>
          <p:cNvSpPr/>
          <p:nvPr>
            <p:ph type="pic" idx="21"/>
          </p:nvPr>
        </p:nvSpPr>
        <p:spPr>
          <a:xfrm>
            <a:off x="-11453" y="-1480255"/>
            <a:ext cx="12196748" cy="1524322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9" name="Título de diapositiva"/>
          <p:cNvSpPr txBox="1"/>
          <p:nvPr>
            <p:ph type="title" hasCustomPrompt="1"/>
          </p:nvPr>
        </p:nvSpPr>
        <p:spPr>
          <a:xfrm>
            <a:off x="13157200" y="864810"/>
            <a:ext cx="10256840" cy="1308101"/>
          </a:xfrm>
          <a:prstGeom prst="rect">
            <a:avLst/>
          </a:prstGeom>
        </p:spPr>
        <p:txBody>
          <a:bodyPr anchor="b"/>
          <a:lstStyle>
            <a:lvl1pPr>
              <a:defRPr spc="0" sz="8000">
                <a:solidFill>
                  <a:srgbClr val="0D83B9"/>
                </a:solidFill>
              </a:defRPr>
            </a:lvl1pPr>
          </a:lstStyle>
          <a:p>
            <a:pPr/>
            <a:r>
              <a:t>Título de diapositiva </a:t>
            </a:r>
          </a:p>
        </p:txBody>
      </p:sp>
      <p:sp>
        <p:nvSpPr>
          <p:cNvPr id="70" name="Nivel de texto 1…"/>
          <p:cNvSpPr txBox="1"/>
          <p:nvPr>
            <p:ph type="body" sz="half" idx="22" hasCustomPrompt="1"/>
          </p:nvPr>
        </p:nvSpPr>
        <p:spPr>
          <a:xfrm>
            <a:off x="13157200" y="3904441"/>
            <a:ext cx="10256840" cy="7303309"/>
          </a:xfrm>
          <a:prstGeom prst="rect">
            <a:avLst/>
          </a:prstGeom>
        </p:spPr>
        <p:txBody>
          <a:bodyPr anchor="t"/>
          <a:lstStyle>
            <a:lvl1pPr marL="457200" indent="-457200">
              <a:spcBef>
                <a:spcPts val="3600"/>
              </a:spcBef>
              <a:buClr>
                <a:srgbClr val="F5015A"/>
              </a:buClr>
              <a:buSzPct val="100000"/>
              <a:buChar char="•"/>
              <a:defRPr spc="-100" sz="4200"/>
            </a:lvl1pPr>
          </a:lstStyle>
          <a:p>
            <a:pPr/>
            <a:r>
              <a:t>Texto en viñeta de diapositiva</a:t>
            </a:r>
          </a:p>
        </p:txBody>
      </p:sp>
      <p:sp>
        <p:nvSpPr>
          <p:cNvPr id="7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ección">
    <p:bg>
      <p:bgPr>
        <a:solidFill>
          <a:srgbClr val="0D83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Línea"/>
          <p:cNvSpPr/>
          <p:nvPr/>
        </p:nvSpPr>
        <p:spPr>
          <a:xfrm>
            <a:off x="635000" y="12192000"/>
            <a:ext cx="23114001" cy="0"/>
          </a:xfrm>
          <a:prstGeom prst="lin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79" name="Línea"/>
          <p:cNvSpPr/>
          <p:nvPr/>
        </p:nvSpPr>
        <p:spPr>
          <a:xfrm>
            <a:off x="634999" y="9443335"/>
            <a:ext cx="23114002" cy="2"/>
          </a:xfrm>
          <a:prstGeom prst="line">
            <a:avLst/>
          </a:prstGeom>
          <a:ln w="1143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80" name="Título de sección"/>
          <p:cNvSpPr txBox="1"/>
          <p:nvPr>
            <p:ph type="title" hasCustomPrompt="1"/>
          </p:nvPr>
        </p:nvSpPr>
        <p:spPr>
          <a:xfrm>
            <a:off x="571500" y="9827068"/>
            <a:ext cx="23241000" cy="2019304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Título de sección</a:t>
            </a:r>
          </a:p>
        </p:txBody>
      </p:sp>
      <p:sp>
        <p:nvSpPr>
          <p:cNvPr id="8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ólo títul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diapositiva"/>
          <p:cNvSpPr txBox="1"/>
          <p:nvPr>
            <p:ph type="title" hasCustomPrompt="1"/>
          </p:nvPr>
        </p:nvSpPr>
        <p:spPr>
          <a:xfrm>
            <a:off x="571500" y="715982"/>
            <a:ext cx="23241000" cy="1951018"/>
          </a:xfrm>
          <a:prstGeom prst="rect">
            <a:avLst/>
          </a:prstGeom>
        </p:spPr>
        <p:txBody>
          <a:bodyPr/>
          <a:lstStyle/>
          <a:p>
            <a:pPr/>
            <a:r>
              <a:t>Título de diapositiva </a:t>
            </a:r>
          </a:p>
        </p:txBody>
      </p:sp>
      <p:sp>
        <p:nvSpPr>
          <p:cNvPr id="89" name="Línea"/>
          <p:cNvSpPr/>
          <p:nvPr/>
        </p:nvSpPr>
        <p:spPr>
          <a:xfrm>
            <a:off x="634999" y="12679054"/>
            <a:ext cx="23114002" cy="2"/>
          </a:xfrm>
          <a:prstGeom prst="line">
            <a:avLst/>
          </a:prstGeom>
          <a:ln w="114300">
            <a:solidFill>
              <a:srgbClr val="0D83B9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Relationship Id="rId9" Type="http://schemas.openxmlformats.org/officeDocument/2006/relationships/slideLayout" Target="../slideLayouts/slideLayout5.xml"/><Relationship Id="rId10" Type="http://schemas.openxmlformats.org/officeDocument/2006/relationships/slideLayout" Target="../slideLayouts/slideLayout6.xml"/><Relationship Id="rId11" Type="http://schemas.openxmlformats.org/officeDocument/2006/relationships/slideLayout" Target="../slideLayouts/slideLayout7.xml"/><Relationship Id="rId12" Type="http://schemas.openxmlformats.org/officeDocument/2006/relationships/slideLayout" Target="../slideLayouts/slideLayout8.xml"/><Relationship Id="rId13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" descr="Imagen"/>
          <p:cNvPicPr>
            <a:picLocks noChangeAspect="1"/>
          </p:cNvPicPr>
          <p:nvPr/>
        </p:nvPicPr>
        <p:blipFill>
          <a:blip r:embed="rId3">
            <a:alphaModFix amt="65484"/>
            <a:extLst/>
          </a:blip>
          <a:stretch>
            <a:fillRect/>
          </a:stretch>
        </p:blipFill>
        <p:spPr>
          <a:xfrm>
            <a:off x="-1045234" y="-134428"/>
            <a:ext cx="26474468" cy="141599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0145" y="4051798"/>
            <a:ext cx="13723710" cy="5612404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o del título"/>
          <p:cNvSpPr txBox="1"/>
          <p:nvPr>
            <p:ph type="title"/>
          </p:nvPr>
        </p:nvSpPr>
        <p:spPr>
          <a:xfrm>
            <a:off x="3653366" y="2743200"/>
            <a:ext cx="19507201" cy="15319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5" name="Nivel de texto 1…"/>
          <p:cNvSpPr txBox="1"/>
          <p:nvPr>
            <p:ph type="body" idx="1"/>
          </p:nvPr>
        </p:nvSpPr>
        <p:spPr>
          <a:xfrm>
            <a:off x="13610166" y="4275137"/>
            <a:ext cx="9550401" cy="8526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b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" name="Número de diapositiva"/>
          <p:cNvSpPr txBox="1"/>
          <p:nvPr>
            <p:ph type="sldNum" sz="quarter" idx="2"/>
          </p:nvPr>
        </p:nvSpPr>
        <p:spPr>
          <a:xfrm>
            <a:off x="23431500" y="12268201"/>
            <a:ext cx="371755" cy="55524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lnSpc>
                <a:spcPct val="100000"/>
              </a:lnSpc>
              <a:defRPr spc="28" sz="2800">
                <a:solidFill>
                  <a:srgbClr val="FFFFFF"/>
                </a:solidFill>
                <a:latin typeface="Founders Grotesk Condensed"/>
                <a:ea typeface="Founders Grotesk Condensed"/>
                <a:cs typeface="Founders Grotesk Condensed"/>
                <a:sym typeface="Founders Grotesk Condensed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300" strike="noStrike" sz="15000" u="none">
          <a:solidFill>
            <a:srgbClr val="F5015A"/>
          </a:solidFill>
          <a:uFillTx/>
          <a:latin typeface="D-DIN"/>
          <a:ea typeface="D-DIN"/>
          <a:cs typeface="D-DIN"/>
          <a:sym typeface="D-DIN"/>
        </a:defRPr>
      </a:lvl1pPr>
      <a:lvl2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300" strike="noStrike" sz="15000" u="none">
          <a:solidFill>
            <a:srgbClr val="F5015A"/>
          </a:solidFill>
          <a:uFillTx/>
          <a:latin typeface="D-DIN"/>
          <a:ea typeface="D-DIN"/>
          <a:cs typeface="D-DIN"/>
          <a:sym typeface="D-DIN"/>
        </a:defRPr>
      </a:lvl2pPr>
      <a:lvl3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300" strike="noStrike" sz="15000" u="none">
          <a:solidFill>
            <a:srgbClr val="F5015A"/>
          </a:solidFill>
          <a:uFillTx/>
          <a:latin typeface="D-DIN"/>
          <a:ea typeface="D-DIN"/>
          <a:cs typeface="D-DIN"/>
          <a:sym typeface="D-DIN"/>
        </a:defRPr>
      </a:lvl3pPr>
      <a:lvl4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300" strike="noStrike" sz="15000" u="none">
          <a:solidFill>
            <a:srgbClr val="F5015A"/>
          </a:solidFill>
          <a:uFillTx/>
          <a:latin typeface="D-DIN"/>
          <a:ea typeface="D-DIN"/>
          <a:cs typeface="D-DIN"/>
          <a:sym typeface="D-DIN"/>
        </a:defRPr>
      </a:lvl4pPr>
      <a:lvl5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300" strike="noStrike" sz="15000" u="none">
          <a:solidFill>
            <a:srgbClr val="F5015A"/>
          </a:solidFill>
          <a:uFillTx/>
          <a:latin typeface="D-DIN"/>
          <a:ea typeface="D-DIN"/>
          <a:cs typeface="D-DIN"/>
          <a:sym typeface="D-DIN"/>
        </a:defRPr>
      </a:lvl5pPr>
      <a:lvl6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300" strike="noStrike" sz="15000" u="none">
          <a:solidFill>
            <a:srgbClr val="F5015A"/>
          </a:solidFill>
          <a:uFillTx/>
          <a:latin typeface="D-DIN"/>
          <a:ea typeface="D-DIN"/>
          <a:cs typeface="D-DIN"/>
          <a:sym typeface="D-DIN"/>
        </a:defRPr>
      </a:lvl6pPr>
      <a:lvl7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300" strike="noStrike" sz="15000" u="none">
          <a:solidFill>
            <a:srgbClr val="F5015A"/>
          </a:solidFill>
          <a:uFillTx/>
          <a:latin typeface="D-DIN"/>
          <a:ea typeface="D-DIN"/>
          <a:cs typeface="D-DIN"/>
          <a:sym typeface="D-DIN"/>
        </a:defRPr>
      </a:lvl7pPr>
      <a:lvl8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300" strike="noStrike" sz="15000" u="none">
          <a:solidFill>
            <a:srgbClr val="F5015A"/>
          </a:solidFill>
          <a:uFillTx/>
          <a:latin typeface="D-DIN"/>
          <a:ea typeface="D-DIN"/>
          <a:cs typeface="D-DIN"/>
          <a:sym typeface="D-DIN"/>
        </a:defRPr>
      </a:lvl8pPr>
      <a:lvl9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300" strike="noStrike" sz="15000" u="none">
          <a:solidFill>
            <a:srgbClr val="F5015A"/>
          </a:solidFill>
          <a:uFillTx/>
          <a:latin typeface="D-DIN"/>
          <a:ea typeface="D-DIN"/>
          <a:cs typeface="D-DIN"/>
          <a:sym typeface="D-DIN"/>
        </a:defRPr>
      </a:lvl9pPr>
    </p:titleStyle>
    <p:bodyStyle>
      <a:lvl1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35" strike="noStrike" sz="13500" u="none">
          <a:solidFill>
            <a:srgbClr val="000000"/>
          </a:solidFill>
          <a:uFillTx/>
          <a:latin typeface="D-DIN"/>
          <a:ea typeface="D-DIN"/>
          <a:cs typeface="D-DIN"/>
          <a:sym typeface="D-DIN"/>
        </a:defRPr>
      </a:lvl1pPr>
      <a:lvl2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35" strike="noStrike" sz="13500" u="none">
          <a:solidFill>
            <a:srgbClr val="000000"/>
          </a:solidFill>
          <a:uFillTx/>
          <a:latin typeface="D-DIN"/>
          <a:ea typeface="D-DIN"/>
          <a:cs typeface="D-DIN"/>
          <a:sym typeface="D-DIN"/>
        </a:defRPr>
      </a:lvl2pPr>
      <a:lvl3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35" strike="noStrike" sz="13500" u="none">
          <a:solidFill>
            <a:srgbClr val="000000"/>
          </a:solidFill>
          <a:uFillTx/>
          <a:latin typeface="D-DIN"/>
          <a:ea typeface="D-DIN"/>
          <a:cs typeface="D-DIN"/>
          <a:sym typeface="D-DIN"/>
        </a:defRPr>
      </a:lvl3pPr>
      <a:lvl4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35" strike="noStrike" sz="13500" u="none">
          <a:solidFill>
            <a:srgbClr val="000000"/>
          </a:solidFill>
          <a:uFillTx/>
          <a:latin typeface="D-DIN"/>
          <a:ea typeface="D-DIN"/>
          <a:cs typeface="D-DIN"/>
          <a:sym typeface="D-DIN"/>
        </a:defRPr>
      </a:lvl4pPr>
      <a:lvl5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35" strike="noStrike" sz="13500" u="none">
          <a:solidFill>
            <a:srgbClr val="000000"/>
          </a:solidFill>
          <a:uFillTx/>
          <a:latin typeface="D-DIN"/>
          <a:ea typeface="D-DIN"/>
          <a:cs typeface="D-DIN"/>
          <a:sym typeface="D-DIN"/>
        </a:defRPr>
      </a:lvl5pPr>
      <a:lvl6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35" strike="noStrike" sz="13500" u="none">
          <a:solidFill>
            <a:srgbClr val="000000"/>
          </a:solidFill>
          <a:uFillTx/>
          <a:latin typeface="D-DIN"/>
          <a:ea typeface="D-DIN"/>
          <a:cs typeface="D-DIN"/>
          <a:sym typeface="D-DIN"/>
        </a:defRPr>
      </a:lvl6pPr>
      <a:lvl7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35" strike="noStrike" sz="13500" u="none">
          <a:solidFill>
            <a:srgbClr val="000000"/>
          </a:solidFill>
          <a:uFillTx/>
          <a:latin typeface="D-DIN"/>
          <a:ea typeface="D-DIN"/>
          <a:cs typeface="D-DIN"/>
          <a:sym typeface="D-DIN"/>
        </a:defRPr>
      </a:lvl7pPr>
      <a:lvl8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35" strike="noStrike" sz="13500" u="none">
          <a:solidFill>
            <a:srgbClr val="000000"/>
          </a:solidFill>
          <a:uFillTx/>
          <a:latin typeface="D-DIN"/>
          <a:ea typeface="D-DIN"/>
          <a:cs typeface="D-DIN"/>
          <a:sym typeface="D-DIN"/>
        </a:defRPr>
      </a:lvl8pPr>
      <a:lvl9pPr marL="0" marR="0" indent="0" algn="l" defTabSz="8255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35" strike="noStrike" sz="13500" u="none">
          <a:solidFill>
            <a:srgbClr val="000000"/>
          </a:solidFill>
          <a:uFillTx/>
          <a:latin typeface="D-DIN"/>
          <a:ea typeface="D-DIN"/>
          <a:cs typeface="D-DIN"/>
          <a:sym typeface="D-DIN"/>
        </a:defRPr>
      </a:lvl9pPr>
    </p:bodyStyle>
    <p:otherStyle>
      <a:lvl1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1pPr>
      <a:lvl2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2pPr>
      <a:lvl3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3pPr>
      <a:lvl4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4pPr>
      <a:lvl5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5pPr>
      <a:lvl6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6pPr>
      <a:lvl7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7pPr>
      <a:lvl8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8pPr>
      <a:lvl9pPr marL="0" marR="0" indent="0" algn="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28" strike="noStrike" sz="2800" u="none">
          <a:solidFill>
            <a:schemeClr val="tx1"/>
          </a:solidFill>
          <a:uFillTx/>
          <a:latin typeface="+mn-lt"/>
          <a:ea typeface="+mn-ea"/>
          <a:cs typeface="+mn-cs"/>
          <a:sym typeface="Founders Grotesk Condensed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Autor"/>
          <p:cNvSpPr txBox="1"/>
          <p:nvPr>
            <p:ph type="subTitle" sz="quarter" idx="1"/>
          </p:nvPr>
        </p:nvSpPr>
        <p:spPr>
          <a:xfrm>
            <a:off x="571500" y="12269258"/>
            <a:ext cx="23235148" cy="55524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5" name="Título de presentación"/>
          <p:cNvSpPr txBox="1"/>
          <p:nvPr>
            <p:ph type="ctrTitle"/>
          </p:nvPr>
        </p:nvSpPr>
        <p:spPr>
          <a:xfrm>
            <a:off x="574424" y="8860990"/>
            <a:ext cx="23235152" cy="264706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Marcador de texto 1"/>
          <p:cNvSpPr txBox="1"/>
          <p:nvPr>
            <p:ph type="body" idx="1"/>
          </p:nvPr>
        </p:nvSpPr>
        <p:spPr>
          <a:xfrm>
            <a:off x="571500" y="3904441"/>
            <a:ext cx="23241000" cy="769701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8" name="Título 2"/>
          <p:cNvSpPr txBox="1"/>
          <p:nvPr>
            <p:ph type="title"/>
          </p:nvPr>
        </p:nvSpPr>
        <p:spPr>
          <a:xfrm>
            <a:off x="571500" y="946128"/>
            <a:ext cx="22563088" cy="1951023"/>
          </a:xfrm>
          <a:prstGeom prst="rect">
            <a:avLst/>
          </a:prstGeom>
        </p:spPr>
        <p:txBody>
          <a:bodyPr/>
          <a:lstStyle/>
          <a:p>
            <a:pPr defTabSz="792479">
              <a:defRPr spc="-288" sz="1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Marcador de texto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Título 2"/>
          <p:cNvSpPr txBox="1"/>
          <p:nvPr>
            <p:ph type="title"/>
          </p:nvPr>
        </p:nvSpPr>
        <p:spPr>
          <a:xfrm>
            <a:off x="571500" y="946128"/>
            <a:ext cx="22563088" cy="1951023"/>
          </a:xfrm>
          <a:prstGeom prst="rect">
            <a:avLst/>
          </a:prstGeom>
        </p:spPr>
        <p:txBody>
          <a:bodyPr/>
          <a:lstStyle/>
          <a:p>
            <a:pPr defTabSz="792479">
              <a:defRPr spc="-288" sz="1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Marcador de texto 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Título 2"/>
          <p:cNvSpPr txBox="1"/>
          <p:nvPr>
            <p:ph type="title"/>
          </p:nvPr>
        </p:nvSpPr>
        <p:spPr>
          <a:xfrm>
            <a:off x="571500" y="946128"/>
            <a:ext cx="22563088" cy="1951023"/>
          </a:xfrm>
          <a:prstGeom prst="rect">
            <a:avLst/>
          </a:prstGeom>
        </p:spPr>
        <p:txBody>
          <a:bodyPr/>
          <a:lstStyle/>
          <a:p>
            <a:pPr defTabSz="792479">
              <a:defRPr spc="-288" sz="14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Marcador de posición de imagen 1" descr="Marcador de posición de imagen 1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7" name="Título 2"/>
          <p:cNvSpPr txBox="1"/>
          <p:nvPr>
            <p:ph type="title"/>
          </p:nvPr>
        </p:nvSpPr>
        <p:spPr>
          <a:xfrm>
            <a:off x="571500" y="4770137"/>
            <a:ext cx="11049000" cy="703698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8_Academy">
  <a:themeElements>
    <a:clrScheme name="28_Academy">
      <a:dk1>
        <a:srgbClr val="555952"/>
      </a:dk1>
      <a:lt1>
        <a:srgbClr val="360759"/>
      </a:lt1>
      <a:dk2>
        <a:srgbClr val="A7A7A7"/>
      </a:dk2>
      <a:lt2>
        <a:srgbClr val="535353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075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79" strike="noStrike" sz="8000" u="none" kumimoji="0" normalizeH="0">
            <a:ln>
              <a:noFill/>
            </a:ln>
            <a:solidFill>
              <a:srgbClr val="55595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79" strike="noStrike" sz="8000" u="none" kumimoji="0" normalizeH="0">
            <a:ln>
              <a:noFill/>
            </a:ln>
            <a:solidFill>
              <a:srgbClr val="55595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8_Academy">
  <a:themeElements>
    <a:clrScheme name="28_Academ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B39E4"/>
      </a:accent1>
      <a:accent2>
        <a:srgbClr val="51C1FD"/>
      </a:accent2>
      <a:accent3>
        <a:srgbClr val="5EF7D2"/>
      </a:accent3>
      <a:accent4>
        <a:srgbClr val="BFF823"/>
      </a:accent4>
      <a:accent5>
        <a:srgbClr val="FFA728"/>
      </a:accent5>
      <a:accent6>
        <a:srgbClr val="FF5F52"/>
      </a:accent6>
      <a:hlink>
        <a:srgbClr val="0000FF"/>
      </a:hlink>
      <a:folHlink>
        <a:srgbClr val="FF00FF"/>
      </a:folHlink>
    </a:clrScheme>
    <a:fontScheme name="28_Academy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28_Academ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0759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79" strike="noStrike" sz="8000" u="none" kumimoji="0" normalizeH="0">
            <a:ln>
              <a:noFill/>
            </a:ln>
            <a:solidFill>
              <a:srgbClr val="55595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-79" strike="noStrike" sz="8000" u="none" kumimoji="0" normalizeH="0">
            <a:ln>
              <a:noFill/>
            </a:ln>
            <a:solidFill>
              <a:srgbClr val="555952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